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Roboto" panose="02000000000000000000" pitchFamily="2" charset="0"/>
      <p:regular r:id="rId12"/>
    </p:embeddedFont>
    <p:embeddedFont>
      <p:font typeface="Roboto Bold" panose="02000000000000000000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itha Yanamala" userId="bef80c9afb731473" providerId="LiveId" clId="{358BD68A-E89B-41F9-B964-D87085117001}"/>
    <pc:docChg chg="modSld">
      <pc:chgData name="Varshitha Yanamala" userId="bef80c9afb731473" providerId="LiveId" clId="{358BD68A-E89B-41F9-B964-D87085117001}" dt="2025-06-22T19:54:27.144" v="1" actId="1076"/>
      <pc:docMkLst>
        <pc:docMk/>
      </pc:docMkLst>
      <pc:sldChg chg="modSp mod">
        <pc:chgData name="Varshitha Yanamala" userId="bef80c9afb731473" providerId="LiveId" clId="{358BD68A-E89B-41F9-B964-D87085117001}" dt="2025-06-22T19:54:27.144" v="1" actId="1076"/>
        <pc:sldMkLst>
          <pc:docMk/>
          <pc:sldMk cId="0" sldId="261"/>
        </pc:sldMkLst>
        <pc:spChg chg="mod">
          <ac:chgData name="Varshitha Yanamala" userId="bef80c9afb731473" providerId="LiveId" clId="{358BD68A-E89B-41F9-B964-D87085117001}" dt="2025-06-22T19:54:27.144" v="1" actId="1076"/>
          <ac:spMkLst>
            <pc:docMk/>
            <pc:sldMk cId="0" sldId="261"/>
            <ac:spMk id="2" creationId="{00000000-0000-0000-0000-000000000000}"/>
          </ac:spMkLst>
        </pc:spChg>
      </pc:sldChg>
    </pc:docChg>
  </pc:docChgLst>
  <pc:docChgLst>
    <pc:chgData name="Varshitha Yanamala" userId="bef80c9afb731473" providerId="LiveId" clId="{B69740B4-5F50-4D64-B7BE-8AEE9A629D2A}"/>
    <pc:docChg chg="undo custSel modSld">
      <pc:chgData name="Varshitha Yanamala" userId="bef80c9afb731473" providerId="LiveId" clId="{B69740B4-5F50-4D64-B7BE-8AEE9A629D2A}" dt="2025-05-04T19:41:22.550" v="94" actId="20577"/>
      <pc:docMkLst>
        <pc:docMk/>
      </pc:docMkLst>
      <pc:sldChg chg="modSp mod">
        <pc:chgData name="Varshitha Yanamala" userId="bef80c9afb731473" providerId="LiveId" clId="{B69740B4-5F50-4D64-B7BE-8AEE9A629D2A}" dt="2025-04-26T13:57:18.961" v="0" actId="1076"/>
        <pc:sldMkLst>
          <pc:docMk/>
          <pc:sldMk cId="0" sldId="257"/>
        </pc:sldMkLst>
        <pc:spChg chg="mod">
          <ac:chgData name="Varshitha Yanamala" userId="bef80c9afb731473" providerId="LiveId" clId="{B69740B4-5F50-4D64-B7BE-8AEE9A629D2A}" dt="2025-04-26T13:57:18.961" v="0" actId="1076"/>
          <ac:spMkLst>
            <pc:docMk/>
            <pc:sldMk cId="0" sldId="257"/>
            <ac:spMk id="2" creationId="{00000000-0000-0000-0000-000000000000}"/>
          </ac:spMkLst>
        </pc:spChg>
      </pc:sldChg>
      <pc:sldChg chg="addSp delSp mod">
        <pc:chgData name="Varshitha Yanamala" userId="bef80c9afb731473" providerId="LiveId" clId="{B69740B4-5F50-4D64-B7BE-8AEE9A629D2A}" dt="2025-04-27T23:23:58.776" v="14" actId="26606"/>
        <pc:sldMkLst>
          <pc:docMk/>
          <pc:sldMk cId="0" sldId="258"/>
        </pc:sldMkLst>
        <pc:graphicFrameChg chg="add">
          <ac:chgData name="Varshitha Yanamala" userId="bef80c9afb731473" providerId="LiveId" clId="{B69740B4-5F50-4D64-B7BE-8AEE9A629D2A}" dt="2025-04-27T23:23:58.776" v="14" actId="26606"/>
          <ac:graphicFrameMkLst>
            <pc:docMk/>
            <pc:sldMk cId="0" sldId="258"/>
            <ac:graphicFrameMk id="10" creationId="{A189B19B-E3DD-6CFE-212D-60FA1678AA4E}"/>
          </ac:graphicFrameMkLst>
        </pc:graphicFrameChg>
      </pc:sldChg>
      <pc:sldChg chg="addSp delSp mod">
        <pc:chgData name="Varshitha Yanamala" userId="bef80c9afb731473" providerId="LiveId" clId="{B69740B4-5F50-4D64-B7BE-8AEE9A629D2A}" dt="2025-04-27T23:24:19.533" v="17" actId="26606"/>
        <pc:sldMkLst>
          <pc:docMk/>
          <pc:sldMk cId="0" sldId="263"/>
        </pc:sldMkLst>
        <pc:graphicFrameChg chg="add">
          <ac:chgData name="Varshitha Yanamala" userId="bef80c9afb731473" providerId="LiveId" clId="{B69740B4-5F50-4D64-B7BE-8AEE9A629D2A}" dt="2025-04-27T23:24:19.533" v="17" actId="26606"/>
          <ac:graphicFrameMkLst>
            <pc:docMk/>
            <pc:sldMk cId="0" sldId="263"/>
            <ac:graphicFrameMk id="8" creationId="{858A0267-09FB-3152-CE11-2B861B193399}"/>
          </ac:graphicFrameMkLst>
        </pc:graphicFrameChg>
      </pc:sldChg>
      <pc:sldChg chg="addSp delSp modSp mod setBg">
        <pc:chgData name="Varshitha Yanamala" userId="bef80c9afb731473" providerId="LiveId" clId="{B69740B4-5F50-4D64-B7BE-8AEE9A629D2A}" dt="2025-05-04T19:41:22.550" v="94" actId="20577"/>
        <pc:sldMkLst>
          <pc:docMk/>
          <pc:sldMk cId="0" sldId="264"/>
        </pc:sldMkLst>
        <pc:spChg chg="mod">
          <ac:chgData name="Varshitha Yanamala" userId="bef80c9afb731473" providerId="LiveId" clId="{B69740B4-5F50-4D64-B7BE-8AEE9A629D2A}" dt="2025-04-27T23:54:26.007" v="40" actId="26606"/>
          <ac:spMkLst>
            <pc:docMk/>
            <pc:sldMk cId="0" sldId="264"/>
            <ac:spMk id="3" creationId="{00000000-0000-0000-0000-000000000000}"/>
          </ac:spMkLst>
        </pc:spChg>
        <pc:spChg chg="mod ord">
          <ac:chgData name="Varshitha Yanamala" userId="bef80c9afb731473" providerId="LiveId" clId="{B69740B4-5F50-4D64-B7BE-8AEE9A629D2A}" dt="2025-05-04T19:41:22.550" v="94" actId="20577"/>
          <ac:spMkLst>
            <pc:docMk/>
            <pc:sldMk cId="0" sldId="264"/>
            <ac:spMk id="4" creationId="{00000000-0000-0000-0000-000000000000}"/>
          </ac:spMkLst>
        </pc:spChg>
        <pc:spChg chg="add">
          <ac:chgData name="Varshitha Yanamala" userId="bef80c9afb731473" providerId="LiveId" clId="{B69740B4-5F50-4D64-B7BE-8AEE9A629D2A}" dt="2025-04-27T23:54:26.007" v="40" actId="26606"/>
          <ac:spMkLst>
            <pc:docMk/>
            <pc:sldMk cId="0" sldId="264"/>
            <ac:spMk id="33" creationId="{743AA782-23D1-4521-8CAD-47662984AA08}"/>
          </ac:spMkLst>
        </pc:spChg>
        <pc:spChg chg="add">
          <ac:chgData name="Varshitha Yanamala" userId="bef80c9afb731473" providerId="LiveId" clId="{B69740B4-5F50-4D64-B7BE-8AEE9A629D2A}" dt="2025-04-27T23:54:26.007" v="40" actId="26606"/>
          <ac:spMkLst>
            <pc:docMk/>
            <pc:sldMk cId="0" sldId="264"/>
            <ac:spMk id="34" creationId="{71877DBC-BB60-40F0-AC93-2ACDBAAE60CE}"/>
          </ac:spMkLst>
        </pc:spChg>
        <pc:picChg chg="add mod">
          <ac:chgData name="Varshitha Yanamala" userId="bef80c9afb731473" providerId="LiveId" clId="{B69740B4-5F50-4D64-B7BE-8AEE9A629D2A}" dt="2025-04-27T23:54:26.007" v="40" actId="26606"/>
          <ac:picMkLst>
            <pc:docMk/>
            <pc:sldMk cId="0" sldId="264"/>
            <ac:picMk id="8" creationId="{F5079176-DA5A-BFD9-485E-D7F324431E0B}"/>
          </ac:picMkLst>
        </pc:picChg>
      </pc:sldChg>
      <pc:sldChg chg="modSp mod">
        <pc:chgData name="Varshitha Yanamala" userId="bef80c9afb731473" providerId="LiveId" clId="{B69740B4-5F50-4D64-B7BE-8AEE9A629D2A}" dt="2025-04-27T23:24:43.078" v="21" actId="14100"/>
        <pc:sldMkLst>
          <pc:docMk/>
          <pc:sldMk cId="0" sldId="265"/>
        </pc:sldMkLst>
        <pc:spChg chg="mod">
          <ac:chgData name="Varshitha Yanamala" userId="bef80c9afb731473" providerId="LiveId" clId="{B69740B4-5F50-4D64-B7BE-8AEE9A629D2A}" dt="2025-04-27T23:24:43.078" v="21" actId="14100"/>
          <ac:spMkLst>
            <pc:docMk/>
            <pc:sldMk cId="0" sldId="265"/>
            <ac:spMk id="2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C3312-6DEC-4B25-BB9D-5BBEABCF9A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2B8D82-C947-4752-A57E-297B65134D3E}">
      <dgm:prSet/>
      <dgm:spPr/>
      <dgm:t>
        <a:bodyPr/>
        <a:lstStyle/>
        <a:p>
          <a:r>
            <a:rPr lang="en-US"/>
            <a:t>Base URL: https://isss.umbc.edu/</a:t>
          </a:r>
        </a:p>
      </dgm:t>
    </dgm:pt>
    <dgm:pt modelId="{3A1293DA-2A09-4C97-9C8F-576B860E992F}" type="parTrans" cxnId="{C10DB0F8-0173-4EE2-84FF-7F45BEB5E452}">
      <dgm:prSet/>
      <dgm:spPr/>
      <dgm:t>
        <a:bodyPr/>
        <a:lstStyle/>
        <a:p>
          <a:endParaRPr lang="en-US"/>
        </a:p>
      </dgm:t>
    </dgm:pt>
    <dgm:pt modelId="{61D6B076-3543-4D34-9D8F-182BCC4B4042}" type="sibTrans" cxnId="{C10DB0F8-0173-4EE2-84FF-7F45BEB5E452}">
      <dgm:prSet/>
      <dgm:spPr/>
      <dgm:t>
        <a:bodyPr/>
        <a:lstStyle/>
        <a:p>
          <a:endParaRPr lang="en-US"/>
        </a:p>
      </dgm:t>
    </dgm:pt>
    <dgm:pt modelId="{BC473DAF-5445-409C-BDE6-33464E865644}">
      <dgm:prSet/>
      <dgm:spPr/>
      <dgm:t>
        <a:bodyPr/>
        <a:lstStyle/>
        <a:p>
          <a:r>
            <a:rPr lang="en-US"/>
            <a:t>Tools Used: requests, BeautifulSoup</a:t>
          </a:r>
        </a:p>
      </dgm:t>
    </dgm:pt>
    <dgm:pt modelId="{95FFA8DF-6290-430A-A605-97FDBC414C6D}" type="parTrans" cxnId="{ECC4500F-F2DD-46E1-B35A-C012F124A150}">
      <dgm:prSet/>
      <dgm:spPr/>
      <dgm:t>
        <a:bodyPr/>
        <a:lstStyle/>
        <a:p>
          <a:endParaRPr lang="en-US"/>
        </a:p>
      </dgm:t>
    </dgm:pt>
    <dgm:pt modelId="{884BAEA8-BF1C-4A36-93E4-3ECF23C723E8}" type="sibTrans" cxnId="{ECC4500F-F2DD-46E1-B35A-C012F124A150}">
      <dgm:prSet/>
      <dgm:spPr/>
      <dgm:t>
        <a:bodyPr/>
        <a:lstStyle/>
        <a:p>
          <a:endParaRPr lang="en-US"/>
        </a:p>
      </dgm:t>
    </dgm:pt>
    <dgm:pt modelId="{C6392CD9-7B53-46BC-A787-D4F80E9ABBFF}">
      <dgm:prSet/>
      <dgm:spPr/>
      <dgm:t>
        <a:bodyPr/>
        <a:lstStyle/>
        <a:p>
          <a:r>
            <a:rPr lang="en-US"/>
            <a:t>Steps Completed:</a:t>
          </a:r>
        </a:p>
      </dgm:t>
    </dgm:pt>
    <dgm:pt modelId="{A114E4B8-06EC-4814-9B2B-C92BA205783B}" type="parTrans" cxnId="{F20D2FD8-ADCD-451C-93E4-FC737F53D506}">
      <dgm:prSet/>
      <dgm:spPr/>
      <dgm:t>
        <a:bodyPr/>
        <a:lstStyle/>
        <a:p>
          <a:endParaRPr lang="en-US"/>
        </a:p>
      </dgm:t>
    </dgm:pt>
    <dgm:pt modelId="{B2074BD1-0316-4087-A37D-F6EEC188953C}" type="sibTrans" cxnId="{F20D2FD8-ADCD-451C-93E4-FC737F53D506}">
      <dgm:prSet/>
      <dgm:spPr/>
      <dgm:t>
        <a:bodyPr/>
        <a:lstStyle/>
        <a:p>
          <a:endParaRPr lang="en-US"/>
        </a:p>
      </dgm:t>
    </dgm:pt>
    <dgm:pt modelId="{AB9DD2A7-C2A4-4C5B-831E-CB0061A4AC51}">
      <dgm:prSet/>
      <dgm:spPr/>
      <dgm:t>
        <a:bodyPr/>
        <a:lstStyle/>
        <a:p>
          <a:r>
            <a:rPr lang="en-US"/>
            <a:t>Crawled all internal links recursively</a:t>
          </a:r>
        </a:p>
      </dgm:t>
    </dgm:pt>
    <dgm:pt modelId="{726ED464-B824-4461-87A3-A770AD6F473F}" type="parTrans" cxnId="{90BA08E3-4AD1-48D1-9F97-2645A882A983}">
      <dgm:prSet/>
      <dgm:spPr/>
      <dgm:t>
        <a:bodyPr/>
        <a:lstStyle/>
        <a:p>
          <a:endParaRPr lang="en-US"/>
        </a:p>
      </dgm:t>
    </dgm:pt>
    <dgm:pt modelId="{46344317-F101-4E3E-8F69-FF3576AD41C7}" type="sibTrans" cxnId="{90BA08E3-4AD1-48D1-9F97-2645A882A983}">
      <dgm:prSet/>
      <dgm:spPr/>
      <dgm:t>
        <a:bodyPr/>
        <a:lstStyle/>
        <a:p>
          <a:endParaRPr lang="en-US"/>
        </a:p>
      </dgm:t>
    </dgm:pt>
    <dgm:pt modelId="{3CEA1A4F-4EED-4E8B-A529-15811A05D610}">
      <dgm:prSet/>
      <dgm:spPr/>
      <dgm:t>
        <a:bodyPr/>
        <a:lstStyle/>
        <a:p>
          <a:r>
            <a:rPr lang="en-US"/>
            <a:t>Extracted tags: &lt;p&gt;, &lt;h1&gt;, &lt;h2&gt;, &lt;li&gt;</a:t>
          </a:r>
        </a:p>
      </dgm:t>
    </dgm:pt>
    <dgm:pt modelId="{F4E9C093-34E1-49C1-84DF-5AFBF373E0BC}" type="parTrans" cxnId="{9214A319-362C-434D-B6D0-9CD8CBFEBE33}">
      <dgm:prSet/>
      <dgm:spPr/>
      <dgm:t>
        <a:bodyPr/>
        <a:lstStyle/>
        <a:p>
          <a:endParaRPr lang="en-US"/>
        </a:p>
      </dgm:t>
    </dgm:pt>
    <dgm:pt modelId="{07E0F230-64B7-43B7-BDED-DC98AD9A0060}" type="sibTrans" cxnId="{9214A319-362C-434D-B6D0-9CD8CBFEBE33}">
      <dgm:prSet/>
      <dgm:spPr/>
      <dgm:t>
        <a:bodyPr/>
        <a:lstStyle/>
        <a:p>
          <a:endParaRPr lang="en-US"/>
        </a:p>
      </dgm:t>
    </dgm:pt>
    <dgm:pt modelId="{4BB35D09-AE01-40D2-A151-B269877EF668}">
      <dgm:prSet/>
      <dgm:spPr/>
      <dgm:t>
        <a:bodyPr/>
        <a:lstStyle/>
        <a:p>
          <a:r>
            <a:rPr lang="en-US"/>
            <a:t>Saved each page’s content as .txt</a:t>
          </a:r>
        </a:p>
      </dgm:t>
    </dgm:pt>
    <dgm:pt modelId="{C89AA48C-1E42-43F4-85CE-453BA2CD4D50}" type="parTrans" cxnId="{67D9D4A4-959B-4FF7-BA27-6F944F42B9F5}">
      <dgm:prSet/>
      <dgm:spPr/>
      <dgm:t>
        <a:bodyPr/>
        <a:lstStyle/>
        <a:p>
          <a:endParaRPr lang="en-US"/>
        </a:p>
      </dgm:t>
    </dgm:pt>
    <dgm:pt modelId="{F1F93324-38F5-412D-9BDA-792FC11BCEC3}" type="sibTrans" cxnId="{67D9D4A4-959B-4FF7-BA27-6F944F42B9F5}">
      <dgm:prSet/>
      <dgm:spPr/>
      <dgm:t>
        <a:bodyPr/>
        <a:lstStyle/>
        <a:p>
          <a:endParaRPr lang="en-US"/>
        </a:p>
      </dgm:t>
    </dgm:pt>
    <dgm:pt modelId="{A47DF11B-C8D7-4990-8E70-3F2B990186EB}" type="pres">
      <dgm:prSet presAssocID="{4A6C3312-6DEC-4B25-BB9D-5BBEABCF9ACE}" presName="linear" presStyleCnt="0">
        <dgm:presLayoutVars>
          <dgm:animLvl val="lvl"/>
          <dgm:resizeHandles val="exact"/>
        </dgm:presLayoutVars>
      </dgm:prSet>
      <dgm:spPr/>
    </dgm:pt>
    <dgm:pt modelId="{FDA1BA4D-676F-4CAA-AD40-74A1300F20F0}" type="pres">
      <dgm:prSet presAssocID="{042B8D82-C947-4752-A57E-297B65134D3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39ACCBF-9D90-407F-AA7F-50F6E2986855}" type="pres">
      <dgm:prSet presAssocID="{61D6B076-3543-4D34-9D8F-182BCC4B4042}" presName="spacer" presStyleCnt="0"/>
      <dgm:spPr/>
    </dgm:pt>
    <dgm:pt modelId="{24D3A484-AB17-4DBD-B62C-28EA5891EF4B}" type="pres">
      <dgm:prSet presAssocID="{BC473DAF-5445-409C-BDE6-33464E86564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5298393-CD54-4FEC-B2BA-3BB5DD3D2641}" type="pres">
      <dgm:prSet presAssocID="{884BAEA8-BF1C-4A36-93E4-3ECF23C723E8}" presName="spacer" presStyleCnt="0"/>
      <dgm:spPr/>
    </dgm:pt>
    <dgm:pt modelId="{8279D8FA-F7FE-44BB-90B4-234466F59894}" type="pres">
      <dgm:prSet presAssocID="{C6392CD9-7B53-46BC-A787-D4F80E9ABBF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6C4F649-4A7D-4F7B-B1E6-5CF79FDB6F64}" type="pres">
      <dgm:prSet presAssocID="{B2074BD1-0316-4087-A37D-F6EEC188953C}" presName="spacer" presStyleCnt="0"/>
      <dgm:spPr/>
    </dgm:pt>
    <dgm:pt modelId="{DCF00D59-D0E4-462A-969A-610AB17FD07A}" type="pres">
      <dgm:prSet presAssocID="{AB9DD2A7-C2A4-4C5B-831E-CB0061A4AC5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5B483D3-4AC9-4274-9B3A-FD340FB0E9D7}" type="pres">
      <dgm:prSet presAssocID="{46344317-F101-4E3E-8F69-FF3576AD41C7}" presName="spacer" presStyleCnt="0"/>
      <dgm:spPr/>
    </dgm:pt>
    <dgm:pt modelId="{44CBD863-401B-49C8-BC0C-549EBD447E89}" type="pres">
      <dgm:prSet presAssocID="{3CEA1A4F-4EED-4E8B-A529-15811A05D61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9EAE382-76FC-4F65-A785-70888E51FFD3}" type="pres">
      <dgm:prSet presAssocID="{07E0F230-64B7-43B7-BDED-DC98AD9A0060}" presName="spacer" presStyleCnt="0"/>
      <dgm:spPr/>
    </dgm:pt>
    <dgm:pt modelId="{28480362-184C-45B3-A949-ED8A87E71996}" type="pres">
      <dgm:prSet presAssocID="{4BB35D09-AE01-40D2-A151-B269877EF66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082709-15D8-4692-A5FF-58E921659F54}" type="presOf" srcId="{4BB35D09-AE01-40D2-A151-B269877EF668}" destId="{28480362-184C-45B3-A949-ED8A87E71996}" srcOrd="0" destOrd="0" presId="urn:microsoft.com/office/officeart/2005/8/layout/vList2"/>
    <dgm:cxn modelId="{ECC4500F-F2DD-46E1-B35A-C012F124A150}" srcId="{4A6C3312-6DEC-4B25-BB9D-5BBEABCF9ACE}" destId="{BC473DAF-5445-409C-BDE6-33464E865644}" srcOrd="1" destOrd="0" parTransId="{95FFA8DF-6290-430A-A605-97FDBC414C6D}" sibTransId="{884BAEA8-BF1C-4A36-93E4-3ECF23C723E8}"/>
    <dgm:cxn modelId="{9214A319-362C-434D-B6D0-9CD8CBFEBE33}" srcId="{4A6C3312-6DEC-4B25-BB9D-5BBEABCF9ACE}" destId="{3CEA1A4F-4EED-4E8B-A529-15811A05D610}" srcOrd="4" destOrd="0" parTransId="{F4E9C093-34E1-49C1-84DF-5AFBF373E0BC}" sibTransId="{07E0F230-64B7-43B7-BDED-DC98AD9A0060}"/>
    <dgm:cxn modelId="{E7A03C2D-43E3-45C1-A71E-CECFCD2CC9F0}" type="presOf" srcId="{AB9DD2A7-C2A4-4C5B-831E-CB0061A4AC51}" destId="{DCF00D59-D0E4-462A-969A-610AB17FD07A}" srcOrd="0" destOrd="0" presId="urn:microsoft.com/office/officeart/2005/8/layout/vList2"/>
    <dgm:cxn modelId="{42006D40-1EE7-4114-91C3-5F1B2A63E1EB}" type="presOf" srcId="{C6392CD9-7B53-46BC-A787-D4F80E9ABBFF}" destId="{8279D8FA-F7FE-44BB-90B4-234466F59894}" srcOrd="0" destOrd="0" presId="urn:microsoft.com/office/officeart/2005/8/layout/vList2"/>
    <dgm:cxn modelId="{3EFCE35B-DC7C-474A-A7D3-AC0AE6B4AC2C}" type="presOf" srcId="{BC473DAF-5445-409C-BDE6-33464E865644}" destId="{24D3A484-AB17-4DBD-B62C-28EA5891EF4B}" srcOrd="0" destOrd="0" presId="urn:microsoft.com/office/officeart/2005/8/layout/vList2"/>
    <dgm:cxn modelId="{67D9D4A4-959B-4FF7-BA27-6F944F42B9F5}" srcId="{4A6C3312-6DEC-4B25-BB9D-5BBEABCF9ACE}" destId="{4BB35D09-AE01-40D2-A151-B269877EF668}" srcOrd="5" destOrd="0" parTransId="{C89AA48C-1E42-43F4-85CE-453BA2CD4D50}" sibTransId="{F1F93324-38F5-412D-9BDA-792FC11BCEC3}"/>
    <dgm:cxn modelId="{77CA87C9-5A87-4E0E-8482-2567B2940F18}" type="presOf" srcId="{4A6C3312-6DEC-4B25-BB9D-5BBEABCF9ACE}" destId="{A47DF11B-C8D7-4990-8E70-3F2B990186EB}" srcOrd="0" destOrd="0" presId="urn:microsoft.com/office/officeart/2005/8/layout/vList2"/>
    <dgm:cxn modelId="{54385BCA-7BB3-43F0-A9E8-2E1E0BA0F798}" type="presOf" srcId="{042B8D82-C947-4752-A57E-297B65134D3E}" destId="{FDA1BA4D-676F-4CAA-AD40-74A1300F20F0}" srcOrd="0" destOrd="0" presId="urn:microsoft.com/office/officeart/2005/8/layout/vList2"/>
    <dgm:cxn modelId="{F20D2FD8-ADCD-451C-93E4-FC737F53D506}" srcId="{4A6C3312-6DEC-4B25-BB9D-5BBEABCF9ACE}" destId="{C6392CD9-7B53-46BC-A787-D4F80E9ABBFF}" srcOrd="2" destOrd="0" parTransId="{A114E4B8-06EC-4814-9B2B-C92BA205783B}" sibTransId="{B2074BD1-0316-4087-A37D-F6EEC188953C}"/>
    <dgm:cxn modelId="{90BA08E3-4AD1-48D1-9F97-2645A882A983}" srcId="{4A6C3312-6DEC-4B25-BB9D-5BBEABCF9ACE}" destId="{AB9DD2A7-C2A4-4C5B-831E-CB0061A4AC51}" srcOrd="3" destOrd="0" parTransId="{726ED464-B824-4461-87A3-A770AD6F473F}" sibTransId="{46344317-F101-4E3E-8F69-FF3576AD41C7}"/>
    <dgm:cxn modelId="{ED4E7CF1-85FE-41E4-8A0E-8DCC7C480DE1}" type="presOf" srcId="{3CEA1A4F-4EED-4E8B-A529-15811A05D610}" destId="{44CBD863-401B-49C8-BC0C-549EBD447E89}" srcOrd="0" destOrd="0" presId="urn:microsoft.com/office/officeart/2005/8/layout/vList2"/>
    <dgm:cxn modelId="{C10DB0F8-0173-4EE2-84FF-7F45BEB5E452}" srcId="{4A6C3312-6DEC-4B25-BB9D-5BBEABCF9ACE}" destId="{042B8D82-C947-4752-A57E-297B65134D3E}" srcOrd="0" destOrd="0" parTransId="{3A1293DA-2A09-4C97-9C8F-576B860E992F}" sibTransId="{61D6B076-3543-4D34-9D8F-182BCC4B4042}"/>
    <dgm:cxn modelId="{90F7C502-263D-4AD0-84CF-030167603985}" type="presParOf" srcId="{A47DF11B-C8D7-4990-8E70-3F2B990186EB}" destId="{FDA1BA4D-676F-4CAA-AD40-74A1300F20F0}" srcOrd="0" destOrd="0" presId="urn:microsoft.com/office/officeart/2005/8/layout/vList2"/>
    <dgm:cxn modelId="{05B69D29-D865-42E6-9A14-33845D66A50E}" type="presParOf" srcId="{A47DF11B-C8D7-4990-8E70-3F2B990186EB}" destId="{539ACCBF-9D90-407F-AA7F-50F6E2986855}" srcOrd="1" destOrd="0" presId="urn:microsoft.com/office/officeart/2005/8/layout/vList2"/>
    <dgm:cxn modelId="{2E1FAF44-59AE-48B8-9511-B3DBFED55C17}" type="presParOf" srcId="{A47DF11B-C8D7-4990-8E70-3F2B990186EB}" destId="{24D3A484-AB17-4DBD-B62C-28EA5891EF4B}" srcOrd="2" destOrd="0" presId="urn:microsoft.com/office/officeart/2005/8/layout/vList2"/>
    <dgm:cxn modelId="{2E5CBEAB-25B3-459E-8D11-7AC59A508FF6}" type="presParOf" srcId="{A47DF11B-C8D7-4990-8E70-3F2B990186EB}" destId="{85298393-CD54-4FEC-B2BA-3BB5DD3D2641}" srcOrd="3" destOrd="0" presId="urn:microsoft.com/office/officeart/2005/8/layout/vList2"/>
    <dgm:cxn modelId="{FCCC3804-0EEF-4193-A1F4-5447016BB492}" type="presParOf" srcId="{A47DF11B-C8D7-4990-8E70-3F2B990186EB}" destId="{8279D8FA-F7FE-44BB-90B4-234466F59894}" srcOrd="4" destOrd="0" presId="urn:microsoft.com/office/officeart/2005/8/layout/vList2"/>
    <dgm:cxn modelId="{CB4755A4-3F8D-4CA4-9D99-198C761D8DB7}" type="presParOf" srcId="{A47DF11B-C8D7-4990-8E70-3F2B990186EB}" destId="{D6C4F649-4A7D-4F7B-B1E6-5CF79FDB6F64}" srcOrd="5" destOrd="0" presId="urn:microsoft.com/office/officeart/2005/8/layout/vList2"/>
    <dgm:cxn modelId="{26D25765-D971-4908-9C7A-CF6EB457573F}" type="presParOf" srcId="{A47DF11B-C8D7-4990-8E70-3F2B990186EB}" destId="{DCF00D59-D0E4-462A-969A-610AB17FD07A}" srcOrd="6" destOrd="0" presId="urn:microsoft.com/office/officeart/2005/8/layout/vList2"/>
    <dgm:cxn modelId="{CC985597-B301-4680-A9CF-285A2981E90C}" type="presParOf" srcId="{A47DF11B-C8D7-4990-8E70-3F2B990186EB}" destId="{D5B483D3-4AC9-4274-9B3A-FD340FB0E9D7}" srcOrd="7" destOrd="0" presId="urn:microsoft.com/office/officeart/2005/8/layout/vList2"/>
    <dgm:cxn modelId="{B12BA885-CF1D-4A73-AD1B-935D62A6226F}" type="presParOf" srcId="{A47DF11B-C8D7-4990-8E70-3F2B990186EB}" destId="{44CBD863-401B-49C8-BC0C-549EBD447E89}" srcOrd="8" destOrd="0" presId="urn:microsoft.com/office/officeart/2005/8/layout/vList2"/>
    <dgm:cxn modelId="{3E91AD0B-147A-4DED-9D51-6EA429CBD61E}" type="presParOf" srcId="{A47DF11B-C8D7-4990-8E70-3F2B990186EB}" destId="{29EAE382-76FC-4F65-A785-70888E51FFD3}" srcOrd="9" destOrd="0" presId="urn:microsoft.com/office/officeart/2005/8/layout/vList2"/>
    <dgm:cxn modelId="{F1F880AE-E6D8-469A-BD33-E61557B739CD}" type="presParOf" srcId="{A47DF11B-C8D7-4990-8E70-3F2B990186EB}" destId="{28480362-184C-45B3-A949-ED8A87E7199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EFFB60-5FE4-4B3F-8727-34A4201817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6A771-B219-4F73-8A1E-41E587CF7D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Frontend: Streamlit chatbot interface</a:t>
          </a:r>
        </a:p>
      </dgm:t>
    </dgm:pt>
    <dgm:pt modelId="{7EF2AB92-0A5A-4498-B801-97E5F6B0B42C}" type="parTrans" cxnId="{F3974C66-5FD5-4502-986B-3232F04DA7D4}">
      <dgm:prSet/>
      <dgm:spPr/>
      <dgm:t>
        <a:bodyPr/>
        <a:lstStyle/>
        <a:p>
          <a:endParaRPr lang="en-US"/>
        </a:p>
      </dgm:t>
    </dgm:pt>
    <dgm:pt modelId="{67560FBF-568A-4B8D-80E9-6588E2B89BD9}" type="sibTrans" cxnId="{F3974C66-5FD5-4502-986B-3232F04DA7D4}">
      <dgm:prSet/>
      <dgm:spPr/>
      <dgm:t>
        <a:bodyPr/>
        <a:lstStyle/>
        <a:p>
          <a:endParaRPr lang="en-US"/>
        </a:p>
      </dgm:t>
    </dgm:pt>
    <dgm:pt modelId="{FCFED075-F607-4524-BEDE-5B4866CE72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Synthetic Workflow Simulation:</a:t>
          </a:r>
        </a:p>
      </dgm:t>
    </dgm:pt>
    <dgm:pt modelId="{DC904D12-170D-4B70-836D-97838304A43F}" type="parTrans" cxnId="{76622989-627B-478D-8FAE-4FC7D816E156}">
      <dgm:prSet/>
      <dgm:spPr/>
      <dgm:t>
        <a:bodyPr/>
        <a:lstStyle/>
        <a:p>
          <a:endParaRPr lang="en-US"/>
        </a:p>
      </dgm:t>
    </dgm:pt>
    <dgm:pt modelId="{194A72F1-AA9C-4324-B100-E3949CA21B36}" type="sibTrans" cxnId="{76622989-627B-478D-8FAE-4FC7D816E156}">
      <dgm:prSet/>
      <dgm:spPr/>
      <dgm:t>
        <a:bodyPr/>
        <a:lstStyle/>
        <a:p>
          <a:endParaRPr lang="en-US"/>
        </a:p>
      </dgm:t>
    </dgm:pt>
    <dgm:pt modelId="{31026010-9ECF-4692-8C7E-7C5484CB77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Submit I-20</a:t>
          </a:r>
        </a:p>
      </dgm:t>
    </dgm:pt>
    <dgm:pt modelId="{61DB697F-C0E9-499E-956F-A39949B10E67}" type="parTrans" cxnId="{42BDDDE2-2FF0-4367-AE9B-4C58AAE3FB78}">
      <dgm:prSet/>
      <dgm:spPr/>
      <dgm:t>
        <a:bodyPr/>
        <a:lstStyle/>
        <a:p>
          <a:endParaRPr lang="en-US"/>
        </a:p>
      </dgm:t>
    </dgm:pt>
    <dgm:pt modelId="{BC83F2E3-F1F9-4EE7-BAE1-80221F8601DD}" type="sibTrans" cxnId="{42BDDDE2-2FF0-4367-AE9B-4C58AAE3FB78}">
      <dgm:prSet/>
      <dgm:spPr/>
      <dgm:t>
        <a:bodyPr/>
        <a:lstStyle/>
        <a:p>
          <a:endParaRPr lang="en-US"/>
        </a:p>
      </dgm:t>
    </dgm:pt>
    <dgm:pt modelId="{DB3FC6FC-6796-4991-9D87-4FD3F2AA6E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Check OPT/CPT status</a:t>
          </a:r>
        </a:p>
      </dgm:t>
    </dgm:pt>
    <dgm:pt modelId="{AE3814E3-159A-4357-BEC6-5748996AD13D}" type="parTrans" cxnId="{A686CA6B-67A4-4D8B-B3C4-1333F0ACFB8E}">
      <dgm:prSet/>
      <dgm:spPr/>
      <dgm:t>
        <a:bodyPr/>
        <a:lstStyle/>
        <a:p>
          <a:endParaRPr lang="en-US"/>
        </a:p>
      </dgm:t>
    </dgm:pt>
    <dgm:pt modelId="{AB32B132-DD64-4333-B7FD-D7E1393C9FAE}" type="sibTrans" cxnId="{A686CA6B-67A4-4D8B-B3C4-1333F0ACFB8E}">
      <dgm:prSet/>
      <dgm:spPr/>
      <dgm:t>
        <a:bodyPr/>
        <a:lstStyle/>
        <a:p>
          <a:endParaRPr lang="en-US"/>
        </a:p>
      </dgm:t>
    </dgm:pt>
    <dgm:pt modelId="{AF389DE7-CA21-411F-94E3-2465787A12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Track student progress</a:t>
          </a:r>
        </a:p>
      </dgm:t>
    </dgm:pt>
    <dgm:pt modelId="{A254FFD0-A241-4C58-AA08-972D8C0B77A6}" type="parTrans" cxnId="{6EE755AD-233E-482A-8CE8-77EEBEF808BC}">
      <dgm:prSet/>
      <dgm:spPr/>
      <dgm:t>
        <a:bodyPr/>
        <a:lstStyle/>
        <a:p>
          <a:endParaRPr lang="en-US"/>
        </a:p>
      </dgm:t>
    </dgm:pt>
    <dgm:pt modelId="{9A6C49E9-CB52-4E08-8001-494975234725}" type="sibTrans" cxnId="{6EE755AD-233E-482A-8CE8-77EEBEF808BC}">
      <dgm:prSet/>
      <dgm:spPr/>
      <dgm:t>
        <a:bodyPr/>
        <a:lstStyle/>
        <a:p>
          <a:endParaRPr lang="en-US"/>
        </a:p>
      </dgm:t>
    </dgm:pt>
    <dgm:pt modelId="{36654419-F4E6-4F52-B7FD-64D1C386D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Status updates: Based on student_profiles.json with mock logic</a:t>
          </a:r>
        </a:p>
      </dgm:t>
    </dgm:pt>
    <dgm:pt modelId="{82CA2D06-3544-4D42-A11E-29EAB6A54BFC}" type="parTrans" cxnId="{DAB7A556-5508-41C3-9557-A18C6C87731E}">
      <dgm:prSet/>
      <dgm:spPr/>
      <dgm:t>
        <a:bodyPr/>
        <a:lstStyle/>
        <a:p>
          <a:endParaRPr lang="en-US"/>
        </a:p>
      </dgm:t>
    </dgm:pt>
    <dgm:pt modelId="{638F9790-52B8-40DB-A55B-C9531222F882}" type="sibTrans" cxnId="{DAB7A556-5508-41C3-9557-A18C6C87731E}">
      <dgm:prSet/>
      <dgm:spPr/>
      <dgm:t>
        <a:bodyPr/>
        <a:lstStyle/>
        <a:p>
          <a:endParaRPr lang="en-US"/>
        </a:p>
      </dgm:t>
    </dgm:pt>
    <dgm:pt modelId="{5995FF81-96C8-4477-B712-EE05FC7DBDDF}" type="pres">
      <dgm:prSet presAssocID="{94EFFB60-5FE4-4B3F-8727-34A42018174B}" presName="root" presStyleCnt="0">
        <dgm:presLayoutVars>
          <dgm:dir/>
          <dgm:resizeHandles val="exact"/>
        </dgm:presLayoutVars>
      </dgm:prSet>
      <dgm:spPr/>
    </dgm:pt>
    <dgm:pt modelId="{4D833A3A-A453-42F0-BF7F-73BAA8CD31E3}" type="pres">
      <dgm:prSet presAssocID="{2F46A771-B219-4F73-8A1E-41E587CF7D19}" presName="compNode" presStyleCnt="0"/>
      <dgm:spPr/>
    </dgm:pt>
    <dgm:pt modelId="{6134292C-B700-43ED-87EA-FC33E8C7F27F}" type="pres">
      <dgm:prSet presAssocID="{2F46A771-B219-4F73-8A1E-41E587CF7D19}" presName="bgRect" presStyleLbl="bgShp" presStyleIdx="0" presStyleCnt="5"/>
      <dgm:spPr/>
    </dgm:pt>
    <dgm:pt modelId="{13170B80-0785-425F-9212-A405D3607285}" type="pres">
      <dgm:prSet presAssocID="{2F46A771-B219-4F73-8A1E-41E587CF7D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B840B434-9A1E-4A4D-8BD0-861FE2E1923D}" type="pres">
      <dgm:prSet presAssocID="{2F46A771-B219-4F73-8A1E-41E587CF7D19}" presName="spaceRect" presStyleCnt="0"/>
      <dgm:spPr/>
    </dgm:pt>
    <dgm:pt modelId="{B5C75A4D-1F28-4E09-BF37-2A6F01DA646C}" type="pres">
      <dgm:prSet presAssocID="{2F46A771-B219-4F73-8A1E-41E587CF7D19}" presName="parTx" presStyleLbl="revTx" presStyleIdx="0" presStyleCnt="6">
        <dgm:presLayoutVars>
          <dgm:chMax val="0"/>
          <dgm:chPref val="0"/>
        </dgm:presLayoutVars>
      </dgm:prSet>
      <dgm:spPr/>
    </dgm:pt>
    <dgm:pt modelId="{9A72AD57-3737-45F7-9AF8-7803729B2AE6}" type="pres">
      <dgm:prSet presAssocID="{67560FBF-568A-4B8D-80E9-6588E2B89BD9}" presName="sibTrans" presStyleCnt="0"/>
      <dgm:spPr/>
    </dgm:pt>
    <dgm:pt modelId="{B26CA26C-F7CE-43EC-936D-CDADF45B7184}" type="pres">
      <dgm:prSet presAssocID="{FCFED075-F607-4524-BEDE-5B4866CE7263}" presName="compNode" presStyleCnt="0"/>
      <dgm:spPr/>
    </dgm:pt>
    <dgm:pt modelId="{809B2965-52FE-48DA-B6E6-1BA5BFDE89DD}" type="pres">
      <dgm:prSet presAssocID="{FCFED075-F607-4524-BEDE-5B4866CE7263}" presName="bgRect" presStyleLbl="bgShp" presStyleIdx="1" presStyleCnt="5"/>
      <dgm:spPr/>
    </dgm:pt>
    <dgm:pt modelId="{03387B86-B0CB-4EB4-85B5-61BDBD412C84}" type="pres">
      <dgm:prSet presAssocID="{FCFED075-F607-4524-BEDE-5B4866CE72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8F09E4-2A74-4619-B1B8-F1A844D1CF53}" type="pres">
      <dgm:prSet presAssocID="{FCFED075-F607-4524-BEDE-5B4866CE7263}" presName="spaceRect" presStyleCnt="0"/>
      <dgm:spPr/>
    </dgm:pt>
    <dgm:pt modelId="{9FEC2E7F-5139-4B68-9E53-4809E4BE8E17}" type="pres">
      <dgm:prSet presAssocID="{FCFED075-F607-4524-BEDE-5B4866CE7263}" presName="parTx" presStyleLbl="revTx" presStyleIdx="1" presStyleCnt="6">
        <dgm:presLayoutVars>
          <dgm:chMax val="0"/>
          <dgm:chPref val="0"/>
        </dgm:presLayoutVars>
      </dgm:prSet>
      <dgm:spPr/>
    </dgm:pt>
    <dgm:pt modelId="{EDCBC3E5-7BBE-47D2-8D97-05F27DBFFA88}" type="pres">
      <dgm:prSet presAssocID="{194A72F1-AA9C-4324-B100-E3949CA21B36}" presName="sibTrans" presStyleCnt="0"/>
      <dgm:spPr/>
    </dgm:pt>
    <dgm:pt modelId="{CED850F5-9B6D-4BAF-9647-2B92AE32E6AD}" type="pres">
      <dgm:prSet presAssocID="{31026010-9ECF-4692-8C7E-7C5484CB773E}" presName="compNode" presStyleCnt="0"/>
      <dgm:spPr/>
    </dgm:pt>
    <dgm:pt modelId="{D794F00B-889B-4751-B0B7-FCFA87FB221C}" type="pres">
      <dgm:prSet presAssocID="{31026010-9ECF-4692-8C7E-7C5484CB773E}" presName="bgRect" presStyleLbl="bgShp" presStyleIdx="2" presStyleCnt="5"/>
      <dgm:spPr/>
    </dgm:pt>
    <dgm:pt modelId="{A735601E-1ED5-4F95-A064-A3CF736592F0}" type="pres">
      <dgm:prSet presAssocID="{31026010-9ECF-4692-8C7E-7C5484CB77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7309489-3413-4DF0-B7CF-BC390A9D8D46}" type="pres">
      <dgm:prSet presAssocID="{31026010-9ECF-4692-8C7E-7C5484CB773E}" presName="spaceRect" presStyleCnt="0"/>
      <dgm:spPr/>
    </dgm:pt>
    <dgm:pt modelId="{A3ED1E72-C051-4EDD-A5E8-03BDFD64BC6A}" type="pres">
      <dgm:prSet presAssocID="{31026010-9ECF-4692-8C7E-7C5484CB773E}" presName="parTx" presStyleLbl="revTx" presStyleIdx="2" presStyleCnt="6">
        <dgm:presLayoutVars>
          <dgm:chMax val="0"/>
          <dgm:chPref val="0"/>
        </dgm:presLayoutVars>
      </dgm:prSet>
      <dgm:spPr/>
    </dgm:pt>
    <dgm:pt modelId="{FB3FAF71-0CFB-4358-A53A-A6FC76D4D820}" type="pres">
      <dgm:prSet presAssocID="{BC83F2E3-F1F9-4EE7-BAE1-80221F8601DD}" presName="sibTrans" presStyleCnt="0"/>
      <dgm:spPr/>
    </dgm:pt>
    <dgm:pt modelId="{E9EEF2B0-D0FF-465A-AEAD-35A5516D0BD4}" type="pres">
      <dgm:prSet presAssocID="{DB3FC6FC-6796-4991-9D87-4FD3F2AA6E38}" presName="compNode" presStyleCnt="0"/>
      <dgm:spPr/>
    </dgm:pt>
    <dgm:pt modelId="{9B88EC87-60E8-4970-A262-656E01F5A247}" type="pres">
      <dgm:prSet presAssocID="{DB3FC6FC-6796-4991-9D87-4FD3F2AA6E38}" presName="bgRect" presStyleLbl="bgShp" presStyleIdx="3" presStyleCnt="5"/>
      <dgm:spPr/>
    </dgm:pt>
    <dgm:pt modelId="{33417C8A-0CE5-46DB-9830-4B54DA366AD5}" type="pres">
      <dgm:prSet presAssocID="{DB3FC6FC-6796-4991-9D87-4FD3F2AA6E38}" presName="iconRect" presStyleLbl="node1" presStyleIdx="3" presStyleCnt="5"/>
      <dgm:spPr/>
    </dgm:pt>
    <dgm:pt modelId="{4B98D279-148A-45F2-BC63-5AF78EE4B43D}" type="pres">
      <dgm:prSet presAssocID="{DB3FC6FC-6796-4991-9D87-4FD3F2AA6E38}" presName="spaceRect" presStyleCnt="0"/>
      <dgm:spPr/>
    </dgm:pt>
    <dgm:pt modelId="{73C102D6-38FA-4E21-A400-A09AD90A612D}" type="pres">
      <dgm:prSet presAssocID="{DB3FC6FC-6796-4991-9D87-4FD3F2AA6E38}" presName="parTx" presStyleLbl="revTx" presStyleIdx="3" presStyleCnt="6">
        <dgm:presLayoutVars>
          <dgm:chMax val="0"/>
          <dgm:chPref val="0"/>
        </dgm:presLayoutVars>
      </dgm:prSet>
      <dgm:spPr/>
    </dgm:pt>
    <dgm:pt modelId="{0B2B4CB2-23B2-45B2-AB98-34B42FDDD4E0}" type="pres">
      <dgm:prSet presAssocID="{AB32B132-DD64-4333-B7FD-D7E1393C9FAE}" presName="sibTrans" presStyleCnt="0"/>
      <dgm:spPr/>
    </dgm:pt>
    <dgm:pt modelId="{02CA0DD3-EF20-49C3-AA3B-C9C9C24251DE}" type="pres">
      <dgm:prSet presAssocID="{AF389DE7-CA21-411F-94E3-2465787A12A8}" presName="compNode" presStyleCnt="0"/>
      <dgm:spPr/>
    </dgm:pt>
    <dgm:pt modelId="{60FE6D66-31ED-4ED2-918C-03A0E890F412}" type="pres">
      <dgm:prSet presAssocID="{AF389DE7-CA21-411F-94E3-2465787A12A8}" presName="bgRect" presStyleLbl="bgShp" presStyleIdx="4" presStyleCnt="5"/>
      <dgm:spPr/>
    </dgm:pt>
    <dgm:pt modelId="{8D15C0E2-A4CC-48A7-B3C4-5CED7A88EAFA}" type="pres">
      <dgm:prSet presAssocID="{AF389DE7-CA21-411F-94E3-2465787A12A8}" presName="iconRect" presStyleLbl="node1" presStyleIdx="4" presStyleCnt="5"/>
      <dgm:spPr/>
    </dgm:pt>
    <dgm:pt modelId="{040DA8E8-9E87-4189-9DC3-F73EE609F36D}" type="pres">
      <dgm:prSet presAssocID="{AF389DE7-CA21-411F-94E3-2465787A12A8}" presName="spaceRect" presStyleCnt="0"/>
      <dgm:spPr/>
    </dgm:pt>
    <dgm:pt modelId="{0FCFEAA9-C35C-4C46-B8A7-E15E5FE7FB9C}" type="pres">
      <dgm:prSet presAssocID="{AF389DE7-CA21-411F-94E3-2465787A12A8}" presName="parTx" presStyleLbl="revTx" presStyleIdx="4" presStyleCnt="6">
        <dgm:presLayoutVars>
          <dgm:chMax val="0"/>
          <dgm:chPref val="0"/>
        </dgm:presLayoutVars>
      </dgm:prSet>
      <dgm:spPr/>
    </dgm:pt>
    <dgm:pt modelId="{8291CB8A-572F-4A16-AB91-6AAF73A9A314}" type="pres">
      <dgm:prSet presAssocID="{AF389DE7-CA21-411F-94E3-2465787A12A8}" presName="desTx" presStyleLbl="revTx" presStyleIdx="5" presStyleCnt="6">
        <dgm:presLayoutVars/>
      </dgm:prSet>
      <dgm:spPr/>
    </dgm:pt>
  </dgm:ptLst>
  <dgm:cxnLst>
    <dgm:cxn modelId="{7D969400-7C9C-44E5-AF6C-956E8211730F}" type="presOf" srcId="{2F46A771-B219-4F73-8A1E-41E587CF7D19}" destId="{B5C75A4D-1F28-4E09-BF37-2A6F01DA646C}" srcOrd="0" destOrd="0" presId="urn:microsoft.com/office/officeart/2018/2/layout/IconVerticalSolidList"/>
    <dgm:cxn modelId="{4B77E418-279A-4C26-B9FB-FE76516B2B1E}" type="presOf" srcId="{DB3FC6FC-6796-4991-9D87-4FD3F2AA6E38}" destId="{73C102D6-38FA-4E21-A400-A09AD90A612D}" srcOrd="0" destOrd="0" presId="urn:microsoft.com/office/officeart/2018/2/layout/IconVerticalSolidList"/>
    <dgm:cxn modelId="{F3974C66-5FD5-4502-986B-3232F04DA7D4}" srcId="{94EFFB60-5FE4-4B3F-8727-34A42018174B}" destId="{2F46A771-B219-4F73-8A1E-41E587CF7D19}" srcOrd="0" destOrd="0" parTransId="{7EF2AB92-0A5A-4498-B801-97E5F6B0B42C}" sibTransId="{67560FBF-568A-4B8D-80E9-6588E2B89BD9}"/>
    <dgm:cxn modelId="{A686CA6B-67A4-4D8B-B3C4-1333F0ACFB8E}" srcId="{94EFFB60-5FE4-4B3F-8727-34A42018174B}" destId="{DB3FC6FC-6796-4991-9D87-4FD3F2AA6E38}" srcOrd="3" destOrd="0" parTransId="{AE3814E3-159A-4357-BEC6-5748996AD13D}" sibTransId="{AB32B132-DD64-4333-B7FD-D7E1393C9FAE}"/>
    <dgm:cxn modelId="{DF85A450-27A7-426B-A40A-6E0EEA34BAB5}" type="presOf" srcId="{31026010-9ECF-4692-8C7E-7C5484CB773E}" destId="{A3ED1E72-C051-4EDD-A5E8-03BDFD64BC6A}" srcOrd="0" destOrd="0" presId="urn:microsoft.com/office/officeart/2018/2/layout/IconVerticalSolidList"/>
    <dgm:cxn modelId="{DAB7A556-5508-41C3-9557-A18C6C87731E}" srcId="{AF389DE7-CA21-411F-94E3-2465787A12A8}" destId="{36654419-F4E6-4F52-B7FD-64D1C386DFB3}" srcOrd="0" destOrd="0" parTransId="{82CA2D06-3544-4D42-A11E-29EAB6A54BFC}" sibTransId="{638F9790-52B8-40DB-A55B-C9531222F882}"/>
    <dgm:cxn modelId="{76622989-627B-478D-8FAE-4FC7D816E156}" srcId="{94EFFB60-5FE4-4B3F-8727-34A42018174B}" destId="{FCFED075-F607-4524-BEDE-5B4866CE7263}" srcOrd="1" destOrd="0" parTransId="{DC904D12-170D-4B70-836D-97838304A43F}" sibTransId="{194A72F1-AA9C-4324-B100-E3949CA21B36}"/>
    <dgm:cxn modelId="{7D854489-41EF-4961-B85C-FF6C7BA95FCD}" type="presOf" srcId="{AF389DE7-CA21-411F-94E3-2465787A12A8}" destId="{0FCFEAA9-C35C-4C46-B8A7-E15E5FE7FB9C}" srcOrd="0" destOrd="0" presId="urn:microsoft.com/office/officeart/2018/2/layout/IconVerticalSolidList"/>
    <dgm:cxn modelId="{5B217FA6-612A-4443-BD70-49A438341354}" type="presOf" srcId="{FCFED075-F607-4524-BEDE-5B4866CE7263}" destId="{9FEC2E7F-5139-4B68-9E53-4809E4BE8E17}" srcOrd="0" destOrd="0" presId="urn:microsoft.com/office/officeart/2018/2/layout/IconVerticalSolidList"/>
    <dgm:cxn modelId="{6EE755AD-233E-482A-8CE8-77EEBEF808BC}" srcId="{94EFFB60-5FE4-4B3F-8727-34A42018174B}" destId="{AF389DE7-CA21-411F-94E3-2465787A12A8}" srcOrd="4" destOrd="0" parTransId="{A254FFD0-A241-4C58-AA08-972D8C0B77A6}" sibTransId="{9A6C49E9-CB52-4E08-8001-494975234725}"/>
    <dgm:cxn modelId="{B888C2BB-87A7-43F7-8361-63D743B7A0A5}" type="presOf" srcId="{36654419-F4E6-4F52-B7FD-64D1C386DFB3}" destId="{8291CB8A-572F-4A16-AB91-6AAF73A9A314}" srcOrd="0" destOrd="0" presId="urn:microsoft.com/office/officeart/2018/2/layout/IconVerticalSolidList"/>
    <dgm:cxn modelId="{42BDDDE2-2FF0-4367-AE9B-4C58AAE3FB78}" srcId="{94EFFB60-5FE4-4B3F-8727-34A42018174B}" destId="{31026010-9ECF-4692-8C7E-7C5484CB773E}" srcOrd="2" destOrd="0" parTransId="{61DB697F-C0E9-499E-956F-A39949B10E67}" sibTransId="{BC83F2E3-F1F9-4EE7-BAE1-80221F8601DD}"/>
    <dgm:cxn modelId="{2F1A3FF8-4CDE-42E0-B497-4FDD85C88BAC}" type="presOf" srcId="{94EFFB60-5FE4-4B3F-8727-34A42018174B}" destId="{5995FF81-96C8-4477-B712-EE05FC7DBDDF}" srcOrd="0" destOrd="0" presId="urn:microsoft.com/office/officeart/2018/2/layout/IconVerticalSolidList"/>
    <dgm:cxn modelId="{E17CA8EA-6FF9-4278-BEF6-1FB88236A8A7}" type="presParOf" srcId="{5995FF81-96C8-4477-B712-EE05FC7DBDDF}" destId="{4D833A3A-A453-42F0-BF7F-73BAA8CD31E3}" srcOrd="0" destOrd="0" presId="urn:microsoft.com/office/officeart/2018/2/layout/IconVerticalSolidList"/>
    <dgm:cxn modelId="{DAEC337C-FD31-40B6-9BFD-911E4405C75C}" type="presParOf" srcId="{4D833A3A-A453-42F0-BF7F-73BAA8CD31E3}" destId="{6134292C-B700-43ED-87EA-FC33E8C7F27F}" srcOrd="0" destOrd="0" presId="urn:microsoft.com/office/officeart/2018/2/layout/IconVerticalSolidList"/>
    <dgm:cxn modelId="{4BDA0D22-53CC-45C8-A1FB-1551A2036AF2}" type="presParOf" srcId="{4D833A3A-A453-42F0-BF7F-73BAA8CD31E3}" destId="{13170B80-0785-425F-9212-A405D3607285}" srcOrd="1" destOrd="0" presId="urn:microsoft.com/office/officeart/2018/2/layout/IconVerticalSolidList"/>
    <dgm:cxn modelId="{BBA45403-E636-4373-BF26-1E957B3923D7}" type="presParOf" srcId="{4D833A3A-A453-42F0-BF7F-73BAA8CD31E3}" destId="{B840B434-9A1E-4A4D-8BD0-861FE2E1923D}" srcOrd="2" destOrd="0" presId="urn:microsoft.com/office/officeart/2018/2/layout/IconVerticalSolidList"/>
    <dgm:cxn modelId="{200D4ACC-F6F9-4CD8-9799-F130938A48C7}" type="presParOf" srcId="{4D833A3A-A453-42F0-BF7F-73BAA8CD31E3}" destId="{B5C75A4D-1F28-4E09-BF37-2A6F01DA646C}" srcOrd="3" destOrd="0" presId="urn:microsoft.com/office/officeart/2018/2/layout/IconVerticalSolidList"/>
    <dgm:cxn modelId="{A26337CE-6D5C-45CA-9500-2F6C6A2C3965}" type="presParOf" srcId="{5995FF81-96C8-4477-B712-EE05FC7DBDDF}" destId="{9A72AD57-3737-45F7-9AF8-7803729B2AE6}" srcOrd="1" destOrd="0" presId="urn:microsoft.com/office/officeart/2018/2/layout/IconVerticalSolidList"/>
    <dgm:cxn modelId="{1E8EE162-3F52-498A-B48B-34464429EB8B}" type="presParOf" srcId="{5995FF81-96C8-4477-B712-EE05FC7DBDDF}" destId="{B26CA26C-F7CE-43EC-936D-CDADF45B7184}" srcOrd="2" destOrd="0" presId="urn:microsoft.com/office/officeart/2018/2/layout/IconVerticalSolidList"/>
    <dgm:cxn modelId="{AFE10EBD-9A88-4905-A4B7-362AAF805E2F}" type="presParOf" srcId="{B26CA26C-F7CE-43EC-936D-CDADF45B7184}" destId="{809B2965-52FE-48DA-B6E6-1BA5BFDE89DD}" srcOrd="0" destOrd="0" presId="urn:microsoft.com/office/officeart/2018/2/layout/IconVerticalSolidList"/>
    <dgm:cxn modelId="{205F8011-2B1B-46AD-BDE6-05D0A6E61937}" type="presParOf" srcId="{B26CA26C-F7CE-43EC-936D-CDADF45B7184}" destId="{03387B86-B0CB-4EB4-85B5-61BDBD412C84}" srcOrd="1" destOrd="0" presId="urn:microsoft.com/office/officeart/2018/2/layout/IconVerticalSolidList"/>
    <dgm:cxn modelId="{6C0E3457-62EB-4EAC-8CC0-F1E10F89FA95}" type="presParOf" srcId="{B26CA26C-F7CE-43EC-936D-CDADF45B7184}" destId="{148F09E4-2A74-4619-B1B8-F1A844D1CF53}" srcOrd="2" destOrd="0" presId="urn:microsoft.com/office/officeart/2018/2/layout/IconVerticalSolidList"/>
    <dgm:cxn modelId="{9D6F396C-E553-44A1-B448-38D97F2CF361}" type="presParOf" srcId="{B26CA26C-F7CE-43EC-936D-CDADF45B7184}" destId="{9FEC2E7F-5139-4B68-9E53-4809E4BE8E17}" srcOrd="3" destOrd="0" presId="urn:microsoft.com/office/officeart/2018/2/layout/IconVerticalSolidList"/>
    <dgm:cxn modelId="{A8EAB1E9-D7C3-4C19-BD5C-A87A3A96F69D}" type="presParOf" srcId="{5995FF81-96C8-4477-B712-EE05FC7DBDDF}" destId="{EDCBC3E5-7BBE-47D2-8D97-05F27DBFFA88}" srcOrd="3" destOrd="0" presId="urn:microsoft.com/office/officeart/2018/2/layout/IconVerticalSolidList"/>
    <dgm:cxn modelId="{76AE621E-55EB-40FE-949B-CB876D475579}" type="presParOf" srcId="{5995FF81-96C8-4477-B712-EE05FC7DBDDF}" destId="{CED850F5-9B6D-4BAF-9647-2B92AE32E6AD}" srcOrd="4" destOrd="0" presId="urn:microsoft.com/office/officeart/2018/2/layout/IconVerticalSolidList"/>
    <dgm:cxn modelId="{110673F7-1C72-4276-A4A9-AB508524E100}" type="presParOf" srcId="{CED850F5-9B6D-4BAF-9647-2B92AE32E6AD}" destId="{D794F00B-889B-4751-B0B7-FCFA87FB221C}" srcOrd="0" destOrd="0" presId="urn:microsoft.com/office/officeart/2018/2/layout/IconVerticalSolidList"/>
    <dgm:cxn modelId="{B045C85C-8001-446F-A4B7-DF9E9AA14165}" type="presParOf" srcId="{CED850F5-9B6D-4BAF-9647-2B92AE32E6AD}" destId="{A735601E-1ED5-4F95-A064-A3CF736592F0}" srcOrd="1" destOrd="0" presId="urn:microsoft.com/office/officeart/2018/2/layout/IconVerticalSolidList"/>
    <dgm:cxn modelId="{66A29D83-85BE-4D20-9A93-3739AB1CC2F4}" type="presParOf" srcId="{CED850F5-9B6D-4BAF-9647-2B92AE32E6AD}" destId="{47309489-3413-4DF0-B7CF-BC390A9D8D46}" srcOrd="2" destOrd="0" presId="urn:microsoft.com/office/officeart/2018/2/layout/IconVerticalSolidList"/>
    <dgm:cxn modelId="{6ABB0CB3-23CC-421B-A8ED-DF4E003C21FD}" type="presParOf" srcId="{CED850F5-9B6D-4BAF-9647-2B92AE32E6AD}" destId="{A3ED1E72-C051-4EDD-A5E8-03BDFD64BC6A}" srcOrd="3" destOrd="0" presId="urn:microsoft.com/office/officeart/2018/2/layout/IconVerticalSolidList"/>
    <dgm:cxn modelId="{BFB4F5F0-1870-4A89-8375-06F9BCCC94EE}" type="presParOf" srcId="{5995FF81-96C8-4477-B712-EE05FC7DBDDF}" destId="{FB3FAF71-0CFB-4358-A53A-A6FC76D4D820}" srcOrd="5" destOrd="0" presId="urn:microsoft.com/office/officeart/2018/2/layout/IconVerticalSolidList"/>
    <dgm:cxn modelId="{E1D22C96-69D6-4451-B030-982D430E9AE9}" type="presParOf" srcId="{5995FF81-96C8-4477-B712-EE05FC7DBDDF}" destId="{E9EEF2B0-D0FF-465A-AEAD-35A5516D0BD4}" srcOrd="6" destOrd="0" presId="urn:microsoft.com/office/officeart/2018/2/layout/IconVerticalSolidList"/>
    <dgm:cxn modelId="{EFBCD3C0-4D2D-453B-814E-2F09B1E56A6F}" type="presParOf" srcId="{E9EEF2B0-D0FF-465A-AEAD-35A5516D0BD4}" destId="{9B88EC87-60E8-4970-A262-656E01F5A247}" srcOrd="0" destOrd="0" presId="urn:microsoft.com/office/officeart/2018/2/layout/IconVerticalSolidList"/>
    <dgm:cxn modelId="{6B884DD7-831A-484E-A385-EFC73B8BF7D7}" type="presParOf" srcId="{E9EEF2B0-D0FF-465A-AEAD-35A5516D0BD4}" destId="{33417C8A-0CE5-46DB-9830-4B54DA366AD5}" srcOrd="1" destOrd="0" presId="urn:microsoft.com/office/officeart/2018/2/layout/IconVerticalSolidList"/>
    <dgm:cxn modelId="{E494271A-9B40-4D89-9DDA-379C1525DF77}" type="presParOf" srcId="{E9EEF2B0-D0FF-465A-AEAD-35A5516D0BD4}" destId="{4B98D279-148A-45F2-BC63-5AF78EE4B43D}" srcOrd="2" destOrd="0" presId="urn:microsoft.com/office/officeart/2018/2/layout/IconVerticalSolidList"/>
    <dgm:cxn modelId="{DE3E1F5A-5733-41FB-BEE7-B49C4ACB2843}" type="presParOf" srcId="{E9EEF2B0-D0FF-465A-AEAD-35A5516D0BD4}" destId="{73C102D6-38FA-4E21-A400-A09AD90A612D}" srcOrd="3" destOrd="0" presId="urn:microsoft.com/office/officeart/2018/2/layout/IconVerticalSolidList"/>
    <dgm:cxn modelId="{181FDFAE-2A64-49C7-8832-FDFF9ADCA8AC}" type="presParOf" srcId="{5995FF81-96C8-4477-B712-EE05FC7DBDDF}" destId="{0B2B4CB2-23B2-45B2-AB98-34B42FDDD4E0}" srcOrd="7" destOrd="0" presId="urn:microsoft.com/office/officeart/2018/2/layout/IconVerticalSolidList"/>
    <dgm:cxn modelId="{62F3DADF-CA10-4D43-A569-FC505121EF44}" type="presParOf" srcId="{5995FF81-96C8-4477-B712-EE05FC7DBDDF}" destId="{02CA0DD3-EF20-49C3-AA3B-C9C9C24251DE}" srcOrd="8" destOrd="0" presId="urn:microsoft.com/office/officeart/2018/2/layout/IconVerticalSolidList"/>
    <dgm:cxn modelId="{1B74B5C4-BAA8-45DC-9C3B-6FCB79F04905}" type="presParOf" srcId="{02CA0DD3-EF20-49C3-AA3B-C9C9C24251DE}" destId="{60FE6D66-31ED-4ED2-918C-03A0E890F412}" srcOrd="0" destOrd="0" presId="urn:microsoft.com/office/officeart/2018/2/layout/IconVerticalSolidList"/>
    <dgm:cxn modelId="{C921947A-1C03-44DC-A150-28BF1F610259}" type="presParOf" srcId="{02CA0DD3-EF20-49C3-AA3B-C9C9C24251DE}" destId="{8D15C0E2-A4CC-48A7-B3C4-5CED7A88EAFA}" srcOrd="1" destOrd="0" presId="urn:microsoft.com/office/officeart/2018/2/layout/IconVerticalSolidList"/>
    <dgm:cxn modelId="{E01D7A52-277C-44B4-806B-95B6C5EF85BE}" type="presParOf" srcId="{02CA0DD3-EF20-49C3-AA3B-C9C9C24251DE}" destId="{040DA8E8-9E87-4189-9DC3-F73EE609F36D}" srcOrd="2" destOrd="0" presId="urn:microsoft.com/office/officeart/2018/2/layout/IconVerticalSolidList"/>
    <dgm:cxn modelId="{0FDB20A7-8729-456F-BF95-BABEBA8637F3}" type="presParOf" srcId="{02CA0DD3-EF20-49C3-AA3B-C9C9C24251DE}" destId="{0FCFEAA9-C35C-4C46-B8A7-E15E5FE7FB9C}" srcOrd="3" destOrd="0" presId="urn:microsoft.com/office/officeart/2018/2/layout/IconVerticalSolidList"/>
    <dgm:cxn modelId="{FE5BF130-8248-4482-B3F2-3AC21DE6D0A6}" type="presParOf" srcId="{02CA0DD3-EF20-49C3-AA3B-C9C9C24251DE}" destId="{8291CB8A-572F-4A16-AB91-6AAF73A9A3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1BA4D-676F-4CAA-AD40-74A1300F20F0}">
      <dsp:nvSpPr>
        <dsp:cNvPr id="0" name=""/>
        <dsp:cNvSpPr/>
      </dsp:nvSpPr>
      <dsp:spPr>
        <a:xfrm>
          <a:off x="0" y="47713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Base URL: https://isss.umbc.edu/</a:t>
          </a:r>
        </a:p>
      </dsp:txBody>
      <dsp:txXfrm>
        <a:off x="31613" y="79326"/>
        <a:ext cx="10659257" cy="584369"/>
      </dsp:txXfrm>
    </dsp:sp>
    <dsp:sp modelId="{24D3A484-AB17-4DBD-B62C-28EA5891EF4B}">
      <dsp:nvSpPr>
        <dsp:cNvPr id="0" name=""/>
        <dsp:cNvSpPr/>
      </dsp:nvSpPr>
      <dsp:spPr>
        <a:xfrm>
          <a:off x="0" y="773068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Tools Used: requests, BeautifulSoup</a:t>
          </a:r>
        </a:p>
      </dsp:txBody>
      <dsp:txXfrm>
        <a:off x="31613" y="804681"/>
        <a:ext cx="10659257" cy="584369"/>
      </dsp:txXfrm>
    </dsp:sp>
    <dsp:sp modelId="{8279D8FA-F7FE-44BB-90B4-234466F59894}">
      <dsp:nvSpPr>
        <dsp:cNvPr id="0" name=""/>
        <dsp:cNvSpPr/>
      </dsp:nvSpPr>
      <dsp:spPr>
        <a:xfrm>
          <a:off x="0" y="1498423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Steps Completed:</a:t>
          </a:r>
        </a:p>
      </dsp:txBody>
      <dsp:txXfrm>
        <a:off x="31613" y="1530036"/>
        <a:ext cx="10659257" cy="584369"/>
      </dsp:txXfrm>
    </dsp:sp>
    <dsp:sp modelId="{DCF00D59-D0E4-462A-969A-610AB17FD07A}">
      <dsp:nvSpPr>
        <dsp:cNvPr id="0" name=""/>
        <dsp:cNvSpPr/>
      </dsp:nvSpPr>
      <dsp:spPr>
        <a:xfrm>
          <a:off x="0" y="2223778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Crawled all internal links recursively</a:t>
          </a:r>
        </a:p>
      </dsp:txBody>
      <dsp:txXfrm>
        <a:off x="31613" y="2255391"/>
        <a:ext cx="10659257" cy="584369"/>
      </dsp:txXfrm>
    </dsp:sp>
    <dsp:sp modelId="{44CBD863-401B-49C8-BC0C-549EBD447E89}">
      <dsp:nvSpPr>
        <dsp:cNvPr id="0" name=""/>
        <dsp:cNvSpPr/>
      </dsp:nvSpPr>
      <dsp:spPr>
        <a:xfrm>
          <a:off x="0" y="2949133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Extracted tags: &lt;p&gt;, &lt;h1&gt;, &lt;h2&gt;, &lt;li&gt;</a:t>
          </a:r>
        </a:p>
      </dsp:txBody>
      <dsp:txXfrm>
        <a:off x="31613" y="2980746"/>
        <a:ext cx="10659257" cy="584369"/>
      </dsp:txXfrm>
    </dsp:sp>
    <dsp:sp modelId="{28480362-184C-45B3-A949-ED8A87E71996}">
      <dsp:nvSpPr>
        <dsp:cNvPr id="0" name=""/>
        <dsp:cNvSpPr/>
      </dsp:nvSpPr>
      <dsp:spPr>
        <a:xfrm>
          <a:off x="0" y="3674488"/>
          <a:ext cx="107224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Saved each page’s content as .txt</a:t>
          </a:r>
        </a:p>
      </dsp:txBody>
      <dsp:txXfrm>
        <a:off x="31613" y="3706101"/>
        <a:ext cx="10659257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4292C-B700-43ED-87EA-FC33E8C7F27F}">
      <dsp:nvSpPr>
        <dsp:cNvPr id="0" name=""/>
        <dsp:cNvSpPr/>
      </dsp:nvSpPr>
      <dsp:spPr>
        <a:xfrm>
          <a:off x="0" y="3069"/>
          <a:ext cx="10283186" cy="6537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70B80-0785-425F-9212-A405D3607285}">
      <dsp:nvSpPr>
        <dsp:cNvPr id="0" name=""/>
        <dsp:cNvSpPr/>
      </dsp:nvSpPr>
      <dsp:spPr>
        <a:xfrm>
          <a:off x="197764" y="150167"/>
          <a:ext cx="359572" cy="359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75A4D-1F28-4E09-BF37-2A6F01DA646C}">
      <dsp:nvSpPr>
        <dsp:cNvPr id="0" name=""/>
        <dsp:cNvSpPr/>
      </dsp:nvSpPr>
      <dsp:spPr>
        <a:xfrm>
          <a:off x="755101" y="3069"/>
          <a:ext cx="9528084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Frontend: Streamlit chatbot interface</a:t>
          </a:r>
        </a:p>
      </dsp:txBody>
      <dsp:txXfrm>
        <a:off x="755101" y="3069"/>
        <a:ext cx="9528084" cy="653767"/>
      </dsp:txXfrm>
    </dsp:sp>
    <dsp:sp modelId="{809B2965-52FE-48DA-B6E6-1BA5BFDE89DD}">
      <dsp:nvSpPr>
        <dsp:cNvPr id="0" name=""/>
        <dsp:cNvSpPr/>
      </dsp:nvSpPr>
      <dsp:spPr>
        <a:xfrm>
          <a:off x="0" y="820278"/>
          <a:ext cx="10283186" cy="6537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87B86-B0CB-4EB4-85B5-61BDBD412C84}">
      <dsp:nvSpPr>
        <dsp:cNvPr id="0" name=""/>
        <dsp:cNvSpPr/>
      </dsp:nvSpPr>
      <dsp:spPr>
        <a:xfrm>
          <a:off x="197764" y="967376"/>
          <a:ext cx="359572" cy="359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C2E7F-5139-4B68-9E53-4809E4BE8E17}">
      <dsp:nvSpPr>
        <dsp:cNvPr id="0" name=""/>
        <dsp:cNvSpPr/>
      </dsp:nvSpPr>
      <dsp:spPr>
        <a:xfrm>
          <a:off x="755101" y="820278"/>
          <a:ext cx="9528084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Synthetic Workflow Simulation:</a:t>
          </a:r>
        </a:p>
      </dsp:txBody>
      <dsp:txXfrm>
        <a:off x="755101" y="820278"/>
        <a:ext cx="9528084" cy="653767"/>
      </dsp:txXfrm>
    </dsp:sp>
    <dsp:sp modelId="{D794F00B-889B-4751-B0B7-FCFA87FB221C}">
      <dsp:nvSpPr>
        <dsp:cNvPr id="0" name=""/>
        <dsp:cNvSpPr/>
      </dsp:nvSpPr>
      <dsp:spPr>
        <a:xfrm>
          <a:off x="0" y="1637488"/>
          <a:ext cx="10283186" cy="6537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601E-1ED5-4F95-A064-A3CF736592F0}">
      <dsp:nvSpPr>
        <dsp:cNvPr id="0" name=""/>
        <dsp:cNvSpPr/>
      </dsp:nvSpPr>
      <dsp:spPr>
        <a:xfrm>
          <a:off x="197764" y="1784586"/>
          <a:ext cx="359572" cy="3595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D1E72-C051-4EDD-A5E8-03BDFD64BC6A}">
      <dsp:nvSpPr>
        <dsp:cNvPr id="0" name=""/>
        <dsp:cNvSpPr/>
      </dsp:nvSpPr>
      <dsp:spPr>
        <a:xfrm>
          <a:off x="755101" y="1637488"/>
          <a:ext cx="9528084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Submit I-20</a:t>
          </a:r>
        </a:p>
      </dsp:txBody>
      <dsp:txXfrm>
        <a:off x="755101" y="1637488"/>
        <a:ext cx="9528084" cy="653767"/>
      </dsp:txXfrm>
    </dsp:sp>
    <dsp:sp modelId="{9B88EC87-60E8-4970-A262-656E01F5A247}">
      <dsp:nvSpPr>
        <dsp:cNvPr id="0" name=""/>
        <dsp:cNvSpPr/>
      </dsp:nvSpPr>
      <dsp:spPr>
        <a:xfrm>
          <a:off x="0" y="2454698"/>
          <a:ext cx="10283186" cy="6537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17C8A-0CE5-46DB-9830-4B54DA366AD5}">
      <dsp:nvSpPr>
        <dsp:cNvPr id="0" name=""/>
        <dsp:cNvSpPr/>
      </dsp:nvSpPr>
      <dsp:spPr>
        <a:xfrm>
          <a:off x="197764" y="2601796"/>
          <a:ext cx="359572" cy="35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102D6-38FA-4E21-A400-A09AD90A612D}">
      <dsp:nvSpPr>
        <dsp:cNvPr id="0" name=""/>
        <dsp:cNvSpPr/>
      </dsp:nvSpPr>
      <dsp:spPr>
        <a:xfrm>
          <a:off x="755101" y="2454698"/>
          <a:ext cx="9528084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 OPT/CPT status</a:t>
          </a:r>
        </a:p>
      </dsp:txBody>
      <dsp:txXfrm>
        <a:off x="755101" y="2454698"/>
        <a:ext cx="9528084" cy="653767"/>
      </dsp:txXfrm>
    </dsp:sp>
    <dsp:sp modelId="{60FE6D66-31ED-4ED2-918C-03A0E890F412}">
      <dsp:nvSpPr>
        <dsp:cNvPr id="0" name=""/>
        <dsp:cNvSpPr/>
      </dsp:nvSpPr>
      <dsp:spPr>
        <a:xfrm>
          <a:off x="0" y="3271907"/>
          <a:ext cx="10283186" cy="6537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5C0E2-A4CC-48A7-B3C4-5CED7A88EAFA}">
      <dsp:nvSpPr>
        <dsp:cNvPr id="0" name=""/>
        <dsp:cNvSpPr/>
      </dsp:nvSpPr>
      <dsp:spPr>
        <a:xfrm>
          <a:off x="197764" y="3419005"/>
          <a:ext cx="359572" cy="35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FEAA9-C35C-4C46-B8A7-E15E5FE7FB9C}">
      <dsp:nvSpPr>
        <dsp:cNvPr id="0" name=""/>
        <dsp:cNvSpPr/>
      </dsp:nvSpPr>
      <dsp:spPr>
        <a:xfrm>
          <a:off x="755101" y="3271907"/>
          <a:ext cx="4627433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Track student progress</a:t>
          </a:r>
        </a:p>
      </dsp:txBody>
      <dsp:txXfrm>
        <a:off x="755101" y="3271907"/>
        <a:ext cx="4627433" cy="653767"/>
      </dsp:txXfrm>
    </dsp:sp>
    <dsp:sp modelId="{8291CB8A-572F-4A16-AB91-6AAF73A9A314}">
      <dsp:nvSpPr>
        <dsp:cNvPr id="0" name=""/>
        <dsp:cNvSpPr/>
      </dsp:nvSpPr>
      <dsp:spPr>
        <a:xfrm>
          <a:off x="5382535" y="3271907"/>
          <a:ext cx="4900650" cy="65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0" tIns="69190" rIns="69190" bIns="6919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Status updates: Based on student_profiles.json with mock logic</a:t>
          </a:r>
        </a:p>
      </dsp:txBody>
      <dsp:txXfrm>
        <a:off x="5382535" y="3271907"/>
        <a:ext cx="4900650" cy="653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9052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69" t="-9322" b="-5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82440" y="1432096"/>
            <a:ext cx="7273307" cy="710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2"/>
              </a:lnSpc>
            </a:pPr>
            <a:r>
              <a:rPr lang="en-US" sz="8066" b="1">
                <a:solidFill>
                  <a:srgbClr val="FDFAFA"/>
                </a:solidFill>
                <a:latin typeface="Roboto Bold"/>
                <a:ea typeface="Roboto Bold"/>
                <a:cs typeface="Roboto Bold"/>
                <a:sym typeface="Roboto Bold"/>
              </a:rPr>
              <a:t>SupportGenie:AI-Powered Multi-Turn Customer Assistance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83852" y="7373384"/>
            <a:ext cx="6410754" cy="224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DFAFA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VARSHITHA Y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SANGHAVI Y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MANOGNA 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8017" y="4229100"/>
            <a:ext cx="7321697" cy="6057900"/>
          </a:xfrm>
          <a:custGeom>
            <a:avLst/>
            <a:gdLst/>
            <a:ahLst/>
            <a:cxnLst/>
            <a:rect l="l" t="t" r="r" b="b"/>
            <a:pathLst>
              <a:path w="7321697" h="6605328">
                <a:moveTo>
                  <a:pt x="0" y="0"/>
                </a:moveTo>
                <a:lnTo>
                  <a:pt x="7321697" y="0"/>
                </a:lnTo>
                <a:lnTo>
                  <a:pt x="7321697" y="6605328"/>
                </a:lnTo>
                <a:lnTo>
                  <a:pt x="0" y="660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8" b="-6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58017" y="1832176"/>
            <a:ext cx="5643265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778578"/>
            <a:ext cx="18288000" cy="3508422"/>
          </a:xfrm>
          <a:custGeom>
            <a:avLst/>
            <a:gdLst/>
            <a:ahLst/>
            <a:cxnLst/>
            <a:rect l="l" t="t" r="r" b="b"/>
            <a:pathLst>
              <a:path w="18288000" h="3508422">
                <a:moveTo>
                  <a:pt x="0" y="0"/>
                </a:moveTo>
                <a:lnTo>
                  <a:pt x="18288000" y="0"/>
                </a:lnTo>
                <a:lnTo>
                  <a:pt x="18288000" y="3508422"/>
                </a:lnTo>
                <a:lnTo>
                  <a:pt x="0" y="350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74" b="-70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610898"/>
            <a:ext cx="5524500" cy="121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  <a:spcBef>
                <a:spcPct val="0"/>
              </a:spcBef>
            </a:pPr>
            <a:r>
              <a:rPr lang="en-US" sz="7028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OBJECTIVE: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46815"/>
            <a:ext cx="14023975" cy="55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 a privacy-preserving AI chatbot using synthetic data for UMBC's ISSS.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51539"/>
            <a:ext cx="8724900" cy="3642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Technology Stack:</a:t>
            </a:r>
          </a:p>
          <a:p>
            <a:pPr marL="630070" lvl="1" indent="-315035" algn="l">
              <a:lnSpc>
                <a:spcPts val="4085"/>
              </a:lnSpc>
              <a:buFont typeface="Arial"/>
              <a:buChar char="•"/>
            </a:pPr>
            <a:r>
              <a:rPr lang="en-US" sz="291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Scraping: Requests, </a:t>
            </a:r>
            <a:r>
              <a:rPr lang="en-US" sz="291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BeautifulSoup</a:t>
            </a:r>
            <a:endParaRPr lang="en-US" sz="2918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30070" lvl="1" indent="-315035" algn="l">
              <a:lnSpc>
                <a:spcPts val="4085"/>
              </a:lnSpc>
              <a:buFont typeface="Arial"/>
              <a:buChar char="•"/>
            </a:pPr>
            <a:r>
              <a:rPr lang="en-US" sz="291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Preprocessing: Regex, manual cleaning</a:t>
            </a:r>
          </a:p>
          <a:p>
            <a:pPr marL="630070" lvl="1" indent="-315035" algn="l">
              <a:lnSpc>
                <a:spcPts val="4085"/>
              </a:lnSpc>
              <a:buFont typeface="Arial"/>
              <a:buChar char="•"/>
            </a:pPr>
            <a:r>
              <a:rPr lang="en-US" sz="291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Modeling: RAG (Retrieval-Augmented Generation)</a:t>
            </a:r>
          </a:p>
          <a:p>
            <a:pPr marL="630070" lvl="1" indent="-315035" algn="l">
              <a:lnSpc>
                <a:spcPts val="4085"/>
              </a:lnSpc>
              <a:buFont typeface="Arial"/>
              <a:buChar char="•"/>
            </a:pPr>
            <a:r>
              <a:rPr lang="en-US" sz="291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Embedding: Sentence Transformers, FAISS</a:t>
            </a:r>
          </a:p>
          <a:p>
            <a:pPr marL="630070" lvl="1" indent="-315035" algn="l">
              <a:lnSpc>
                <a:spcPts val="4085"/>
              </a:lnSpc>
              <a:buFont typeface="Arial"/>
              <a:buChar char="•"/>
            </a:pPr>
            <a:r>
              <a:rPr lang="en-US" sz="2918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UI: </a:t>
            </a:r>
            <a:r>
              <a:rPr lang="en-US" sz="2918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endParaRPr lang="en-US" sz="2918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87500" y="514350"/>
            <a:ext cx="5603692" cy="9258300"/>
          </a:xfrm>
          <a:custGeom>
            <a:avLst/>
            <a:gdLst/>
            <a:ahLst/>
            <a:cxnLst/>
            <a:rect l="l" t="t" r="r" b="b"/>
            <a:pathLst>
              <a:path w="5603692" h="9258300">
                <a:moveTo>
                  <a:pt x="0" y="0"/>
                </a:moveTo>
                <a:lnTo>
                  <a:pt x="5603692" y="0"/>
                </a:lnTo>
                <a:lnTo>
                  <a:pt x="560369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" r="-376" b="-4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93102"/>
            <a:ext cx="1125880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Phase I Recap: Web Scraping Pipeline</a:t>
            </a: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A189B19B-E3DD-6CFE-212D-60FA1678AA4E}"/>
              </a:ext>
            </a:extLst>
          </p:cNvPr>
          <p:cNvGraphicFramePr/>
          <p:nvPr/>
        </p:nvGraphicFramePr>
        <p:xfrm>
          <a:off x="1028700" y="2046587"/>
          <a:ext cx="10722483" cy="4369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6395" y="1408113"/>
            <a:ext cx="6730932" cy="8878887"/>
          </a:xfrm>
          <a:custGeom>
            <a:avLst/>
            <a:gdLst/>
            <a:ahLst/>
            <a:cxnLst/>
            <a:rect l="l" t="t" r="r" b="b"/>
            <a:pathLst>
              <a:path w="6730932" h="8878887">
                <a:moveTo>
                  <a:pt x="0" y="0"/>
                </a:moveTo>
                <a:lnTo>
                  <a:pt x="6730932" y="0"/>
                </a:lnTo>
                <a:lnTo>
                  <a:pt x="6730932" y="8878887"/>
                </a:lnTo>
                <a:lnTo>
                  <a:pt x="0" y="887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4" t="-94" b="-64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4854" y="554037"/>
            <a:ext cx="16484446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TEXT CLEANING AND SYNTHETIC DATA PREPARATION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854" y="1810934"/>
            <a:ext cx="9423755" cy="490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628" lvl="1" indent="-301314" algn="l">
              <a:lnSpc>
                <a:spcPts val="3907"/>
              </a:lnSpc>
              <a:buFont typeface="Arial"/>
              <a:buChar char="•"/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Cleaning Process:</a:t>
            </a:r>
          </a:p>
          <a:p>
            <a:pPr algn="l">
              <a:lnSpc>
                <a:spcPts val="3907"/>
              </a:lnSpc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Removed headers, nav bars, footers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Used regex + manual inspection</a:t>
            </a:r>
          </a:p>
          <a:p>
            <a:pPr marL="602628" lvl="1" indent="-301314" algn="l">
              <a:lnSpc>
                <a:spcPts val="3907"/>
              </a:lnSpc>
              <a:buFont typeface="Arial"/>
              <a:buChar char="•"/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Synthetic Conversion: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Reworded for privacy (no real student data)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Saved into structured folder cleaned_pages/</a:t>
            </a:r>
          </a:p>
          <a:p>
            <a:pPr marL="602628" lvl="1" indent="-301314" algn="l">
              <a:lnSpc>
                <a:spcPts val="3907"/>
              </a:lnSpc>
              <a:buFont typeface="Arial"/>
              <a:buChar char="•"/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File Types Generated: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policies.json: Page-based clean summaries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faqs.json: Extracted Q&amp;A pairs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student_profiles.json: Fake student data via Faker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4810" y="3508785"/>
            <a:ext cx="11415878" cy="5749515"/>
          </a:xfrm>
          <a:custGeom>
            <a:avLst/>
            <a:gdLst/>
            <a:ahLst/>
            <a:cxnLst/>
            <a:rect l="l" t="t" r="r" b="b"/>
            <a:pathLst>
              <a:path w="11415878" h="5749515">
                <a:moveTo>
                  <a:pt x="0" y="0"/>
                </a:moveTo>
                <a:lnTo>
                  <a:pt x="11415878" y="0"/>
                </a:lnTo>
                <a:lnTo>
                  <a:pt x="11415878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7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93102"/>
            <a:ext cx="14139316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4470"/>
            <a:ext cx="8288598" cy="356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016" lvl="1" indent="-274508" algn="l">
              <a:lnSpc>
                <a:spcPts val="3560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Patterns Identified:</a:t>
            </a:r>
          </a:p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Frequent topics: OPT, I-20, SEVIS, STEM, H-1B</a:t>
            </a:r>
          </a:p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Common student requests categorized                     (admission, employment, travel)</a:t>
            </a:r>
          </a:p>
          <a:p>
            <a:pPr marL="549016" lvl="1" indent="-274508" algn="l">
              <a:lnSpc>
                <a:spcPts val="3560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Trends Observed:</a:t>
            </a:r>
          </a:p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Policies with highest content density</a:t>
            </a:r>
          </a:p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Most asked questions from faqs.json</a:t>
            </a:r>
          </a:p>
          <a:p>
            <a:pPr marL="549016" lvl="1" indent="-274508" algn="l">
              <a:lnSpc>
                <a:spcPts val="3560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EDA Tools: pandas, matplotlib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8400" y="2095500"/>
            <a:ext cx="11695009" cy="7027502"/>
          </a:xfrm>
          <a:custGeom>
            <a:avLst/>
            <a:gdLst/>
            <a:ahLst/>
            <a:cxnLst/>
            <a:rect l="l" t="t" r="r" b="b"/>
            <a:pathLst>
              <a:path w="11695009" h="7027502">
                <a:moveTo>
                  <a:pt x="0" y="0"/>
                </a:moveTo>
                <a:lnTo>
                  <a:pt x="11695009" y="0"/>
                </a:lnTo>
                <a:lnTo>
                  <a:pt x="11695009" y="7027502"/>
                </a:lnTo>
                <a:lnTo>
                  <a:pt x="0" y="70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" t="-10905" b="-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54037"/>
            <a:ext cx="16427286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MODEL CONSTRUCTION: RAG 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9600" y="342900"/>
            <a:ext cx="762000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SIMULATION RESULTS: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1126-5E7C-1A95-228D-7E933810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6" y="1485900"/>
            <a:ext cx="17143863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6374" y="4757118"/>
            <a:ext cx="4941626" cy="5529882"/>
          </a:xfrm>
          <a:custGeom>
            <a:avLst/>
            <a:gdLst/>
            <a:ahLst/>
            <a:cxnLst/>
            <a:rect l="l" t="t" r="r" b="b"/>
            <a:pathLst>
              <a:path w="4941626" h="5529882">
                <a:moveTo>
                  <a:pt x="0" y="0"/>
                </a:moveTo>
                <a:lnTo>
                  <a:pt x="4941626" y="0"/>
                </a:lnTo>
                <a:lnTo>
                  <a:pt x="4941626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8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54037"/>
            <a:ext cx="11988205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CHATBOT UI AND REQUEST SIMULATION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858A0267-09FB-3152-CE11-2B861B193399}"/>
              </a:ext>
            </a:extLst>
          </p:cNvPr>
          <p:cNvGraphicFramePr/>
          <p:nvPr/>
        </p:nvGraphicFramePr>
        <p:xfrm>
          <a:off x="1028700" y="2006260"/>
          <a:ext cx="10283186" cy="392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6404" y="960120"/>
            <a:ext cx="7228332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Roboto Bold"/>
              </a:rPr>
              <a:t>NEXT STEPS &amp; PHASE III GOALS: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6404" y="3991356"/>
            <a:ext cx="7228332" cy="5321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62281" lvl="1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ym typeface="Roboto"/>
              </a:rPr>
              <a:t>What’s Done: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   Scraping, cleaning, knowledge base ready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   RAG pipeline implemented and evaluated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ym typeface="Roboto"/>
              </a:rPr>
              <a:t>      What’s Next: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   Expand synthetic dataset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   Add memory to chatbot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   Deploy via </a:t>
            </a:r>
            <a:r>
              <a:rPr lang="en-US" sz="2800" dirty="0" err="1">
                <a:sym typeface="Roboto"/>
              </a:rPr>
              <a:t>Streamlit</a:t>
            </a:r>
            <a:endParaRPr lang="en-US" sz="2800" dirty="0">
              <a:sym typeface="Roboto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Collect user feedback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Roboto"/>
              </a:rPr>
              <a:t>Final Goal: Deploy a scalable, privacy-preserving chatbot for ISSS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79176-DA5A-BFD9-485E-D7F32443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2" y="1325635"/>
            <a:ext cx="8188452" cy="7635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5034</TotalTime>
  <Words>348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Bold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SupportGenie-PhaseII</dc:title>
  <dc:creator>Varshitha Yanamala</dc:creator>
  <cp:lastModifiedBy>Varshitha Yanamala</cp:lastModifiedBy>
  <cp:revision>2</cp:revision>
  <dcterms:created xsi:type="dcterms:W3CDTF">2006-08-16T00:00:00Z</dcterms:created>
  <dcterms:modified xsi:type="dcterms:W3CDTF">2025-06-22T19:54:36Z</dcterms:modified>
  <dc:identifier>DAGj9w4HWSE</dc:identifier>
</cp:coreProperties>
</file>